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D835C-CDF7-4647-BBDA-D63C5C7BFEC4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C4282-4C09-4EAC-9ADD-01CDDB223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84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72906-8F29-4520-B78D-26D3F3CB8967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EF2C-D493-460B-B63D-D9D9A4F94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F052-68DA-4000-A59A-72F287D36F51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428F0-009B-4A8D-B1ED-1D70AEAAF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4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E06C9-D9BB-4E4E-8703-3649358145EF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0E365-333D-4D88-99E1-F0C3EFA84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9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58458-04F2-4031-AF14-52AF9B0A70D6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10E5A-A624-4F48-AEC4-BC8C4E506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2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CE2B3-73FC-47BF-BC1C-DCB7C74BFD2D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BC120-DEB9-4597-ACA3-7E780D26D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4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2440C-EFCA-40E3-97DD-140C51F4F65A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BDC0E-C8EC-44AF-9080-3FCA5A2F2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68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78F37-C120-4FC2-81BF-1801FB2FD65D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EA87A-0F4F-4B27-BF8B-4C728886F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5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B044D-DB03-4212-B65E-1FCC5A0640D9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40279-EC27-4273-8D33-EDA11D0A3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9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4DA73-2ADD-4B34-B9BA-2491F18F209A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665EE-FE3E-48AC-A01C-44E71EA0D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87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56BB-3504-4634-841F-00857053FC2A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9AB71-FFD9-4A17-9445-0DFC536BC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41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61781F-BF46-445E-8879-9428A29AF9D0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7B1144-2670-4A3F-BA83-F70618501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5589588"/>
            <a:ext cx="7775575" cy="11811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 Великой Отечественной войне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6" descr="Твой мир: Можно ли опоздать с празднованием Победы?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6063"/>
            <a:ext cx="7561263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s7059.vk.me/c540103/v540103042/3b446/WL_j7UxVt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88913"/>
            <a:ext cx="8632825" cy="647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s7059.vk.me/c540103/v540103042/3b495/YOC2AdzPpZ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20663"/>
            <a:ext cx="8634412" cy="647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s7059.vk.me/c540103/v540103042/3b49c/y7pwT9ZaT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34413" cy="647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s7059.vk.me/c540103/v540103042/3b4a3/eiTE_UVTW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61388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s7059.vk.me/c540103/v540103042/3b4aa/CJXvlh_ld4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705850" cy="652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s7059.vk.me/c540103/v540103042/3b4b1/qnMb3j-3AS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61388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s7059.vk.me/c540103/v540103042/3b4b8/x7IdkInUZM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777287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s7059.vk.me/c540103/v540103042/3b4bf/t2rOyjS0vx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74625"/>
            <a:ext cx="8705850" cy="652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0650"/>
            <a:ext cx="7821613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Encounter сеть городских игр - квест, фотоигра, мозговой штурм, викторин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49250"/>
            <a:ext cx="8748712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ditenok.c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59275"/>
            <a:ext cx="280035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7059.vk.me/c540103/v540103042/3b407/X4YPyFw5pZ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2804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cs7059.vk.me/c540103/v540103826/308a7/LRznFOPMxH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88913"/>
            <a:ext cx="873601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s7059.vk.me/c540103/v540103042/3b40e/iQqFqMf7eg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3363"/>
            <a:ext cx="8432800" cy="632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s7059.vk.me/c540103/v540103042/3b423/ul-bph6tF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663"/>
            <a:ext cx="8496300" cy="637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s7059.vk.me/c540103/v540103042/3b42a/dmfZq8nXL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2875"/>
            <a:ext cx="86423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s7059.vk.me/c540103/v540103042/3b431/TDa8cVrJbo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634413" cy="64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s7059.vk.me/c540103/v540103042/3b438/zLU68BbLG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8275"/>
            <a:ext cx="8705850" cy="652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s7059.vk.me/c540103/v540103042/3b43f/oQ-peDfJ4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561388" cy="64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43</TotalTime>
  <Words>1</Words>
  <Application>Microsoft Office PowerPoint</Application>
  <PresentationFormat>Экран (4:3)</PresentationFormat>
  <Paragraphs>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 Narrow</vt:lpstr>
      <vt:lpstr>Arial</vt:lpstr>
      <vt:lpstr>Calibri</vt:lpstr>
      <vt:lpstr>Times New Roman</vt:lpstr>
      <vt:lpstr>Горизонт</vt:lpstr>
      <vt:lpstr>Детям  о Великой Отечественной войне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 о Великой Отечественной войне</dc:title>
  <dc:creator>Grin and Lyolya</dc:creator>
  <cp:lastModifiedBy>ПК</cp:lastModifiedBy>
  <cp:revision>4</cp:revision>
  <dcterms:created xsi:type="dcterms:W3CDTF">2015-05-04T13:40:49Z</dcterms:created>
  <dcterms:modified xsi:type="dcterms:W3CDTF">2020-04-29T14:23:03Z</dcterms:modified>
</cp:coreProperties>
</file>